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81" r:id="rId3"/>
    <p:sldId id="277" r:id="rId4"/>
    <p:sldId id="271" r:id="rId5"/>
    <p:sldId id="279" r:id="rId6"/>
    <p:sldId id="280" r:id="rId7"/>
    <p:sldId id="274" r:id="rId8"/>
    <p:sldId id="278" r:id="rId9"/>
    <p:sldId id="272" r:id="rId10"/>
    <p:sldId id="273" r:id="rId11"/>
    <p:sldId id="282" r:id="rId12"/>
    <p:sldId id="283" r:id="rId13"/>
  </p:sldIdLst>
  <p:sldSz cx="26335038" cy="156368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ED495A-A4D8-DA0E-5538-3CE56D752C0C}" v="317" dt="2024-02-25T15:21:48.947"/>
    <p1510:client id="{F8D5DC8E-B6A7-1F44-2EEF-ED7E1CBB7217}" v="3" dt="2024-02-25T20:09:12.7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30" d="100"/>
          <a:sy n="30" d="100"/>
        </p:scale>
        <p:origin x="1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(S) ROHMANN, THOMAS" userId="S::thomasroh.20@sunymaritime.edu::85c00f28-f0ee-4796-b8ac-ff7247a94d02" providerId="AD" clId="Web-{F8D5DC8E-B6A7-1F44-2EEF-ED7E1CBB7217}"/>
    <pc:docChg chg="modSld">
      <pc:chgData name="(S) ROHMANN, THOMAS" userId="S::thomasroh.20@sunymaritime.edu::85c00f28-f0ee-4796-b8ac-ff7247a94d02" providerId="AD" clId="Web-{F8D5DC8E-B6A7-1F44-2EEF-ED7E1CBB7217}" dt="2024-02-25T20:09:12.747" v="2" actId="1076"/>
      <pc:docMkLst>
        <pc:docMk/>
      </pc:docMkLst>
      <pc:sldChg chg="modSp">
        <pc:chgData name="(S) ROHMANN, THOMAS" userId="S::thomasroh.20@sunymaritime.edu::85c00f28-f0ee-4796-b8ac-ff7247a94d02" providerId="AD" clId="Web-{F8D5DC8E-B6A7-1F44-2EEF-ED7E1CBB7217}" dt="2024-02-25T20:08:47.683" v="1" actId="14100"/>
        <pc:sldMkLst>
          <pc:docMk/>
          <pc:sldMk cId="2295958203" sldId="279"/>
        </pc:sldMkLst>
        <pc:picChg chg="mod">
          <ac:chgData name="(S) ROHMANN, THOMAS" userId="S::thomasroh.20@sunymaritime.edu::85c00f28-f0ee-4796-b8ac-ff7247a94d02" providerId="AD" clId="Web-{F8D5DC8E-B6A7-1F44-2EEF-ED7E1CBB7217}" dt="2024-02-25T20:08:47.683" v="1" actId="14100"/>
          <ac:picMkLst>
            <pc:docMk/>
            <pc:sldMk cId="2295958203" sldId="279"/>
            <ac:picMk id="3" creationId="{214E5EE5-5CC3-1DB4-CD42-DAAA94F3C688}"/>
          </ac:picMkLst>
        </pc:picChg>
      </pc:sldChg>
      <pc:sldChg chg="modSp">
        <pc:chgData name="(S) ROHMANN, THOMAS" userId="S::thomasroh.20@sunymaritime.edu::85c00f28-f0ee-4796-b8ac-ff7247a94d02" providerId="AD" clId="Web-{F8D5DC8E-B6A7-1F44-2EEF-ED7E1CBB7217}" dt="2024-02-25T20:09:12.747" v="2" actId="1076"/>
        <pc:sldMkLst>
          <pc:docMk/>
          <pc:sldMk cId="2078165009" sldId="283"/>
        </pc:sldMkLst>
        <pc:spChg chg="mod">
          <ac:chgData name="(S) ROHMANN, THOMAS" userId="S::thomasroh.20@sunymaritime.edu::85c00f28-f0ee-4796-b8ac-ff7247a94d02" providerId="AD" clId="Web-{F8D5DC8E-B6A7-1F44-2EEF-ED7E1CBB7217}" dt="2024-02-25T20:09:12.747" v="2" actId="1076"/>
          <ac:spMkLst>
            <pc:docMk/>
            <pc:sldMk cId="2078165009" sldId="283"/>
            <ac:spMk id="8" creationId="{D22A8EE9-D5AE-4EE4-B19D-78C7B170A113}"/>
          </ac:spMkLst>
        </pc:spChg>
      </pc:sldChg>
    </pc:docChg>
  </pc:docChgLst>
  <pc:docChgLst>
    <pc:chgData name="(S) ROHMANN, THOMAS" userId="S::thomasroh.20@sunymaritime.edu::85c00f28-f0ee-4796-b8ac-ff7247a94d02" providerId="AD" clId="Web-{0ED4B4AD-E3D4-0212-4E68-3DCD2E93E584}"/>
    <pc:docChg chg="addSld modSld">
      <pc:chgData name="(S) ROHMANN, THOMAS" userId="S::thomasroh.20@sunymaritime.edu::85c00f28-f0ee-4796-b8ac-ff7247a94d02" providerId="AD" clId="Web-{0ED4B4AD-E3D4-0212-4E68-3DCD2E93E584}" dt="2024-02-20T04:40:24.693" v="180" actId="20577"/>
      <pc:docMkLst>
        <pc:docMk/>
      </pc:docMkLst>
      <pc:sldChg chg="modSp">
        <pc:chgData name="(S) ROHMANN, THOMAS" userId="S::thomasroh.20@sunymaritime.edu::85c00f28-f0ee-4796-b8ac-ff7247a94d02" providerId="AD" clId="Web-{0ED4B4AD-E3D4-0212-4E68-3DCD2E93E584}" dt="2024-02-20T04:15:59.626" v="27" actId="20577"/>
        <pc:sldMkLst>
          <pc:docMk/>
          <pc:sldMk cId="2847065204" sldId="277"/>
        </pc:sldMkLst>
        <pc:spChg chg="mod">
          <ac:chgData name="(S) ROHMANN, THOMAS" userId="S::thomasroh.20@sunymaritime.edu::85c00f28-f0ee-4796-b8ac-ff7247a94d02" providerId="AD" clId="Web-{0ED4B4AD-E3D4-0212-4E68-3DCD2E93E584}" dt="2024-02-20T04:15:59.626" v="27" actId="20577"/>
          <ac:spMkLst>
            <pc:docMk/>
            <pc:sldMk cId="2847065204" sldId="277"/>
            <ac:spMk id="10" creationId="{5C1FC6B4-FBEE-F679-FD5D-D6A013C126DB}"/>
          </ac:spMkLst>
        </pc:spChg>
      </pc:sldChg>
      <pc:sldChg chg="delSp modSp">
        <pc:chgData name="(S) ROHMANN, THOMAS" userId="S::thomasroh.20@sunymaritime.edu::85c00f28-f0ee-4796-b8ac-ff7247a94d02" providerId="AD" clId="Web-{0ED4B4AD-E3D4-0212-4E68-3DCD2E93E584}" dt="2024-02-20T04:18:54.141" v="87"/>
        <pc:sldMkLst>
          <pc:docMk/>
          <pc:sldMk cId="802170397" sldId="278"/>
        </pc:sldMkLst>
        <pc:spChg chg="mod">
          <ac:chgData name="(S) ROHMANN, THOMAS" userId="S::thomasroh.20@sunymaritime.edu::85c00f28-f0ee-4796-b8ac-ff7247a94d02" providerId="AD" clId="Web-{0ED4B4AD-E3D4-0212-4E68-3DCD2E93E584}" dt="2024-02-20T04:18:32.891" v="84" actId="20577"/>
          <ac:spMkLst>
            <pc:docMk/>
            <pc:sldMk cId="802170397" sldId="278"/>
            <ac:spMk id="3" creationId="{E82F0FB1-A102-43CA-4570-08C9FFCC16E9}"/>
          </ac:spMkLst>
        </pc:spChg>
        <pc:spChg chg="del mod">
          <ac:chgData name="(S) ROHMANN, THOMAS" userId="S::thomasroh.20@sunymaritime.edu::85c00f28-f0ee-4796-b8ac-ff7247a94d02" providerId="AD" clId="Web-{0ED4B4AD-E3D4-0212-4E68-3DCD2E93E584}" dt="2024-02-20T04:18:54.141" v="87"/>
          <ac:spMkLst>
            <pc:docMk/>
            <pc:sldMk cId="802170397" sldId="278"/>
            <ac:spMk id="8" creationId="{FAE46BC6-01C4-408E-5A3B-C60131EB7142}"/>
          </ac:spMkLst>
        </pc:spChg>
      </pc:sldChg>
      <pc:sldChg chg="modSp add replId">
        <pc:chgData name="(S) ROHMANN, THOMAS" userId="S::thomasroh.20@sunymaritime.edu::85c00f28-f0ee-4796-b8ac-ff7247a94d02" providerId="AD" clId="Web-{0ED4B4AD-E3D4-0212-4E68-3DCD2E93E584}" dt="2024-02-20T04:17:47.391" v="44" actId="20577"/>
        <pc:sldMkLst>
          <pc:docMk/>
          <pc:sldMk cId="210288525" sldId="281"/>
        </pc:sldMkLst>
        <pc:spChg chg="mod">
          <ac:chgData name="(S) ROHMANN, THOMAS" userId="S::thomasroh.20@sunymaritime.edu::85c00f28-f0ee-4796-b8ac-ff7247a94d02" providerId="AD" clId="Web-{0ED4B4AD-E3D4-0212-4E68-3DCD2E93E584}" dt="2024-02-20T04:17:47.391" v="44" actId="20577"/>
          <ac:spMkLst>
            <pc:docMk/>
            <pc:sldMk cId="210288525" sldId="281"/>
            <ac:spMk id="8" creationId="{8E0FD360-9C08-111E-085B-0678ECF4F6D7}"/>
          </ac:spMkLst>
        </pc:spChg>
        <pc:picChg chg="mod">
          <ac:chgData name="(S) ROHMANN, THOMAS" userId="S::thomasroh.20@sunymaritime.edu::85c00f28-f0ee-4796-b8ac-ff7247a94d02" providerId="AD" clId="Web-{0ED4B4AD-E3D4-0212-4E68-3DCD2E93E584}" dt="2024-02-20T04:16:21.532" v="31" actId="1076"/>
          <ac:picMkLst>
            <pc:docMk/>
            <pc:sldMk cId="210288525" sldId="281"/>
            <ac:picMk id="27" creationId="{5F31A08F-6DDE-B48E-17EF-E12D9590AFC7}"/>
          </ac:picMkLst>
        </pc:picChg>
      </pc:sldChg>
      <pc:sldChg chg="addSp delSp modSp add replId">
        <pc:chgData name="(S) ROHMANN, THOMAS" userId="S::thomasroh.20@sunymaritime.edu::85c00f28-f0ee-4796-b8ac-ff7247a94d02" providerId="AD" clId="Web-{0ED4B4AD-E3D4-0212-4E68-3DCD2E93E584}" dt="2024-02-20T04:40:24.693" v="180" actId="20577"/>
        <pc:sldMkLst>
          <pc:docMk/>
          <pc:sldMk cId="2673047963" sldId="282"/>
        </pc:sldMkLst>
        <pc:spChg chg="add ord">
          <ac:chgData name="(S) ROHMANN, THOMAS" userId="S::thomasroh.20@sunymaritime.edu::85c00f28-f0ee-4796-b8ac-ff7247a94d02" providerId="AD" clId="Web-{0ED4B4AD-E3D4-0212-4E68-3DCD2E93E584}" dt="2024-02-20T04:19:41.016" v="91"/>
          <ac:spMkLst>
            <pc:docMk/>
            <pc:sldMk cId="2673047963" sldId="282"/>
            <ac:spMk id="3" creationId="{30A656E1-B301-B172-D4ED-6230A6F2AEA8}"/>
          </ac:spMkLst>
        </pc:spChg>
        <pc:spChg chg="mod">
          <ac:chgData name="(S) ROHMANN, THOMAS" userId="S::thomasroh.20@sunymaritime.edu::85c00f28-f0ee-4796-b8ac-ff7247a94d02" providerId="AD" clId="Web-{0ED4B4AD-E3D4-0212-4E68-3DCD2E93E584}" dt="2024-02-20T04:40:24.693" v="180" actId="20577"/>
          <ac:spMkLst>
            <pc:docMk/>
            <pc:sldMk cId="2673047963" sldId="282"/>
            <ac:spMk id="10" creationId="{5C1FC6B4-FBEE-F679-FD5D-D6A013C126DB}"/>
          </ac:spMkLst>
        </pc:spChg>
        <pc:picChg chg="del">
          <ac:chgData name="(S) ROHMANN, THOMAS" userId="S::thomasroh.20@sunymaritime.edu::85c00f28-f0ee-4796-b8ac-ff7247a94d02" providerId="AD" clId="Web-{0ED4B4AD-E3D4-0212-4E68-3DCD2E93E584}" dt="2024-02-20T04:19:26.094" v="89"/>
          <ac:picMkLst>
            <pc:docMk/>
            <pc:sldMk cId="2673047963" sldId="282"/>
            <ac:picMk id="9" creationId="{BFB18698-2E5C-AD89-BAF2-8AA84F5261FB}"/>
          </ac:picMkLst>
        </pc:picChg>
      </pc:sldChg>
      <pc:sldChg chg="modSp add replId">
        <pc:chgData name="(S) ROHMANN, THOMAS" userId="S::thomasroh.20@sunymaritime.edu::85c00f28-f0ee-4796-b8ac-ff7247a94d02" providerId="AD" clId="Web-{0ED4B4AD-E3D4-0212-4E68-3DCD2E93E584}" dt="2024-02-20T04:21:33.875" v="168" actId="1076"/>
        <pc:sldMkLst>
          <pc:docMk/>
          <pc:sldMk cId="1821147142" sldId="283"/>
        </pc:sldMkLst>
        <pc:spChg chg="mod">
          <ac:chgData name="(S) ROHMANN, THOMAS" userId="S::thomasroh.20@sunymaritime.edu::85c00f28-f0ee-4796-b8ac-ff7247a94d02" providerId="AD" clId="Web-{0ED4B4AD-E3D4-0212-4E68-3DCD2E93E584}" dt="2024-02-20T04:21:33.875" v="168" actId="1076"/>
          <ac:spMkLst>
            <pc:docMk/>
            <pc:sldMk cId="1821147142" sldId="283"/>
            <ac:spMk id="10" creationId="{5C1FC6B4-FBEE-F679-FD5D-D6A013C126DB}"/>
          </ac:spMkLst>
        </pc:spChg>
      </pc:sldChg>
    </pc:docChg>
  </pc:docChgLst>
  <pc:docChgLst>
    <pc:chgData name="(S) ROHMANN, THOMAS" userId="S::thomasroh.20@sunymaritime.edu::85c00f28-f0ee-4796-b8ac-ff7247a94d02" providerId="AD" clId="Web-{5394AEA8-6FD4-A2E2-7E8F-A838D3748499}"/>
    <pc:docChg chg="delSld modSld sldOrd">
      <pc:chgData name="(S) ROHMANN, THOMAS" userId="S::thomasroh.20@sunymaritime.edu::85c00f28-f0ee-4796-b8ac-ff7247a94d02" providerId="AD" clId="Web-{5394AEA8-6FD4-A2E2-7E8F-A838D3748499}" dt="2024-02-20T12:53:00.657" v="27"/>
      <pc:docMkLst>
        <pc:docMk/>
      </pc:docMkLst>
      <pc:sldChg chg="del">
        <pc:chgData name="(S) ROHMANN, THOMAS" userId="S::thomasroh.20@sunymaritime.edu::85c00f28-f0ee-4796-b8ac-ff7247a94d02" providerId="AD" clId="Web-{5394AEA8-6FD4-A2E2-7E8F-A838D3748499}" dt="2024-02-20T12:52:02.875" v="3"/>
        <pc:sldMkLst>
          <pc:docMk/>
          <pc:sldMk cId="1927859734" sldId="268"/>
        </pc:sldMkLst>
      </pc:sldChg>
      <pc:sldChg chg="ord">
        <pc:chgData name="(S) ROHMANN, THOMAS" userId="S::thomasroh.20@sunymaritime.edu::85c00f28-f0ee-4796-b8ac-ff7247a94d02" providerId="AD" clId="Web-{5394AEA8-6FD4-A2E2-7E8F-A838D3748499}" dt="2024-02-20T12:53:00.657" v="27"/>
        <pc:sldMkLst>
          <pc:docMk/>
          <pc:sldMk cId="4038524879" sldId="273"/>
        </pc:sldMkLst>
      </pc:sldChg>
      <pc:sldChg chg="modSp">
        <pc:chgData name="(S) ROHMANN, THOMAS" userId="S::thomasroh.20@sunymaritime.edu::85c00f28-f0ee-4796-b8ac-ff7247a94d02" providerId="AD" clId="Web-{5394AEA8-6FD4-A2E2-7E8F-A838D3748499}" dt="2024-02-20T12:52:55.220" v="26" actId="1076"/>
        <pc:sldMkLst>
          <pc:docMk/>
          <pc:sldMk cId="802170397" sldId="278"/>
        </pc:sldMkLst>
        <pc:spChg chg="mod">
          <ac:chgData name="(S) ROHMANN, THOMAS" userId="S::thomasroh.20@sunymaritime.edu::85c00f28-f0ee-4796-b8ac-ff7247a94d02" providerId="AD" clId="Web-{5394AEA8-6FD4-A2E2-7E8F-A838D3748499}" dt="2024-02-20T12:52:55.220" v="26" actId="1076"/>
          <ac:spMkLst>
            <pc:docMk/>
            <pc:sldMk cId="802170397" sldId="278"/>
            <ac:spMk id="3" creationId="{E82F0FB1-A102-43CA-4570-08C9FFCC16E9}"/>
          </ac:spMkLst>
        </pc:spChg>
        <pc:picChg chg="mod">
          <ac:chgData name="(S) ROHMANN, THOMAS" userId="S::thomasroh.20@sunymaritime.edu::85c00f28-f0ee-4796-b8ac-ff7247a94d02" providerId="AD" clId="Web-{5394AEA8-6FD4-A2E2-7E8F-A838D3748499}" dt="2024-02-20T12:52:50.285" v="25" actId="1076"/>
          <ac:picMkLst>
            <pc:docMk/>
            <pc:sldMk cId="802170397" sldId="278"/>
            <ac:picMk id="5" creationId="{71203C86-6B2C-FE71-0166-2F6E2037CCF0}"/>
          </ac:picMkLst>
        </pc:picChg>
      </pc:sldChg>
      <pc:sldChg chg="delSp">
        <pc:chgData name="(S) ROHMANN, THOMAS" userId="S::thomasroh.20@sunymaritime.edu::85c00f28-f0ee-4796-b8ac-ff7247a94d02" providerId="AD" clId="Web-{5394AEA8-6FD4-A2E2-7E8F-A838D3748499}" dt="2024-02-20T12:51:47.812" v="0"/>
        <pc:sldMkLst>
          <pc:docMk/>
          <pc:sldMk cId="210288525" sldId="281"/>
        </pc:sldMkLst>
        <pc:picChg chg="del">
          <ac:chgData name="(S) ROHMANN, THOMAS" userId="S::thomasroh.20@sunymaritime.edu::85c00f28-f0ee-4796-b8ac-ff7247a94d02" providerId="AD" clId="Web-{5394AEA8-6FD4-A2E2-7E8F-A838D3748499}" dt="2024-02-20T12:51:47.812" v="0"/>
          <ac:picMkLst>
            <pc:docMk/>
            <pc:sldMk cId="210288525" sldId="281"/>
            <ac:picMk id="27" creationId="{5F31A08F-6DDE-B48E-17EF-E12D9590AFC7}"/>
          </ac:picMkLst>
        </pc:picChg>
      </pc:sldChg>
      <pc:sldChg chg="del">
        <pc:chgData name="(S) ROHMANN, THOMAS" userId="S::thomasroh.20@sunymaritime.edu::85c00f28-f0ee-4796-b8ac-ff7247a94d02" providerId="AD" clId="Web-{5394AEA8-6FD4-A2E2-7E8F-A838D3748499}" dt="2024-02-20T12:51:52.030" v="1"/>
        <pc:sldMkLst>
          <pc:docMk/>
          <pc:sldMk cId="2673047963" sldId="282"/>
        </pc:sldMkLst>
      </pc:sldChg>
      <pc:sldChg chg="del">
        <pc:chgData name="(S) ROHMANN, THOMAS" userId="S::thomasroh.20@sunymaritime.edu::85c00f28-f0ee-4796-b8ac-ff7247a94d02" providerId="AD" clId="Web-{5394AEA8-6FD4-A2E2-7E8F-A838D3748499}" dt="2024-02-20T12:51:57.031" v="2"/>
        <pc:sldMkLst>
          <pc:docMk/>
          <pc:sldMk cId="1821147142" sldId="283"/>
        </pc:sldMkLst>
      </pc:sldChg>
    </pc:docChg>
  </pc:docChgLst>
  <pc:docChgLst>
    <pc:chgData name="(S) ROHMANN, THOMAS" userId="S::thomasroh.20@sunymaritime.edu::85c00f28-f0ee-4796-b8ac-ff7247a94d02" providerId="AD" clId="Web-{99ED495A-A4D8-DA0E-5538-3CE56D752C0C}"/>
    <pc:docChg chg="addSld modSld">
      <pc:chgData name="(S) ROHMANN, THOMAS" userId="S::thomasroh.20@sunymaritime.edu::85c00f28-f0ee-4796-b8ac-ff7247a94d02" providerId="AD" clId="Web-{99ED495A-A4D8-DA0E-5538-3CE56D752C0C}" dt="2024-02-25T15:21:48.947" v="191" actId="1076"/>
      <pc:docMkLst>
        <pc:docMk/>
      </pc:docMkLst>
      <pc:sldChg chg="modSp">
        <pc:chgData name="(S) ROHMANN, THOMAS" userId="S::thomasroh.20@sunymaritime.edu::85c00f28-f0ee-4796-b8ac-ff7247a94d02" providerId="AD" clId="Web-{99ED495A-A4D8-DA0E-5538-3CE56D752C0C}" dt="2024-02-25T15:16:28.873" v="35" actId="1076"/>
        <pc:sldMkLst>
          <pc:docMk/>
          <pc:sldMk cId="4038524879" sldId="273"/>
        </pc:sldMkLst>
        <pc:spChg chg="mod">
          <ac:chgData name="(S) ROHMANN, THOMAS" userId="S::thomasroh.20@sunymaritime.edu::85c00f28-f0ee-4796-b8ac-ff7247a94d02" providerId="AD" clId="Web-{99ED495A-A4D8-DA0E-5538-3CE56D752C0C}" dt="2024-02-25T15:16:28.873" v="35" actId="1076"/>
          <ac:spMkLst>
            <pc:docMk/>
            <pc:sldMk cId="4038524879" sldId="273"/>
            <ac:spMk id="8" creationId="{D22A8EE9-D5AE-4EE4-B19D-78C7B170A113}"/>
          </ac:spMkLst>
        </pc:spChg>
      </pc:sldChg>
      <pc:sldChg chg="addSp delSp modSp add replId">
        <pc:chgData name="(S) ROHMANN, THOMAS" userId="S::thomasroh.20@sunymaritime.edu::85c00f28-f0ee-4796-b8ac-ff7247a94d02" providerId="AD" clId="Web-{99ED495A-A4D8-DA0E-5538-3CE56D752C0C}" dt="2024-02-25T15:20:03.709" v="120" actId="1076"/>
        <pc:sldMkLst>
          <pc:docMk/>
          <pc:sldMk cId="2200539382" sldId="282"/>
        </pc:sldMkLst>
        <pc:spChg chg="mod">
          <ac:chgData name="(S) ROHMANN, THOMAS" userId="S::thomasroh.20@sunymaritime.edu::85c00f28-f0ee-4796-b8ac-ff7247a94d02" providerId="AD" clId="Web-{99ED495A-A4D8-DA0E-5538-3CE56D752C0C}" dt="2024-02-25T15:20:03.709" v="120" actId="1076"/>
          <ac:spMkLst>
            <pc:docMk/>
            <pc:sldMk cId="2200539382" sldId="282"/>
            <ac:spMk id="8" creationId="{D22A8EE9-D5AE-4EE4-B19D-78C7B170A113}"/>
          </ac:spMkLst>
        </pc:spChg>
        <pc:picChg chg="add mod">
          <ac:chgData name="(S) ROHMANN, THOMAS" userId="S::thomasroh.20@sunymaritime.edu::85c00f28-f0ee-4796-b8ac-ff7247a94d02" providerId="AD" clId="Web-{99ED495A-A4D8-DA0E-5538-3CE56D752C0C}" dt="2024-02-25T15:20:00.428" v="119" actId="1076"/>
          <ac:picMkLst>
            <pc:docMk/>
            <pc:sldMk cId="2200539382" sldId="282"/>
            <ac:picMk id="2" creationId="{2C430058-11A9-5733-6DD7-D7DF89378F9F}"/>
          </ac:picMkLst>
        </pc:picChg>
        <pc:picChg chg="del">
          <ac:chgData name="(S) ROHMANN, THOMAS" userId="S::thomasroh.20@sunymaritime.edu::85c00f28-f0ee-4796-b8ac-ff7247a94d02" providerId="AD" clId="Web-{99ED495A-A4D8-DA0E-5538-3CE56D752C0C}" dt="2024-02-25T15:18:39.505" v="92"/>
          <ac:picMkLst>
            <pc:docMk/>
            <pc:sldMk cId="2200539382" sldId="282"/>
            <ac:picMk id="21" creationId="{89AE7FD5-277C-7678-47BB-FFBFDD547C60}"/>
          </ac:picMkLst>
        </pc:picChg>
      </pc:sldChg>
      <pc:sldChg chg="delSp modSp add replId">
        <pc:chgData name="(S) ROHMANN, THOMAS" userId="S::thomasroh.20@sunymaritime.edu::85c00f28-f0ee-4796-b8ac-ff7247a94d02" providerId="AD" clId="Web-{99ED495A-A4D8-DA0E-5538-3CE56D752C0C}" dt="2024-02-25T15:21:48.947" v="191" actId="1076"/>
        <pc:sldMkLst>
          <pc:docMk/>
          <pc:sldMk cId="2078165009" sldId="283"/>
        </pc:sldMkLst>
        <pc:spChg chg="mod">
          <ac:chgData name="(S) ROHMANN, THOMAS" userId="S::thomasroh.20@sunymaritime.edu::85c00f28-f0ee-4796-b8ac-ff7247a94d02" providerId="AD" clId="Web-{99ED495A-A4D8-DA0E-5538-3CE56D752C0C}" dt="2024-02-25T15:21:48.947" v="191" actId="1076"/>
          <ac:spMkLst>
            <pc:docMk/>
            <pc:sldMk cId="2078165009" sldId="283"/>
            <ac:spMk id="8" creationId="{D22A8EE9-D5AE-4EE4-B19D-78C7B170A113}"/>
          </ac:spMkLst>
        </pc:spChg>
        <pc:picChg chg="del">
          <ac:chgData name="(S) ROHMANN, THOMAS" userId="S::thomasroh.20@sunymaritime.edu::85c00f28-f0ee-4796-b8ac-ff7247a94d02" providerId="AD" clId="Web-{99ED495A-A4D8-DA0E-5538-3CE56D752C0C}" dt="2024-02-25T15:21:26.884" v="170"/>
          <ac:picMkLst>
            <pc:docMk/>
            <pc:sldMk cId="2078165009" sldId="283"/>
            <ac:picMk id="2" creationId="{2C430058-11A9-5733-6DD7-D7DF89378F9F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jpg>
</file>

<file path=ppt/media/image13.jpg>
</file>

<file path=ppt/media/image14.jpeg>
</file>

<file path=ppt/media/image15.png>
</file>

<file path=ppt/media/image2.svg>
</file>

<file path=ppt/media/image3.png>
</file>

<file path=ppt/media/image4.sv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80" y="2559092"/>
            <a:ext cx="19751279" cy="5443949"/>
          </a:xfrm>
        </p:spPr>
        <p:txBody>
          <a:bodyPr anchor="b"/>
          <a:lstStyle>
            <a:lvl1pPr algn="ctr">
              <a:defRPr sz="12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91880" y="8212980"/>
            <a:ext cx="19751279" cy="3775291"/>
          </a:xfrm>
        </p:spPr>
        <p:txBody>
          <a:bodyPr/>
          <a:lstStyle>
            <a:lvl1pPr marL="0" indent="0" algn="ctr">
              <a:buNone/>
              <a:defRPr sz="5184"/>
            </a:lvl1pPr>
            <a:lvl2pPr marL="987552" indent="0" algn="ctr">
              <a:buNone/>
              <a:defRPr sz="4320"/>
            </a:lvl2pPr>
            <a:lvl3pPr marL="1975104" indent="0" algn="ctr">
              <a:buNone/>
              <a:defRPr sz="3888"/>
            </a:lvl3pPr>
            <a:lvl4pPr marL="2962656" indent="0" algn="ctr">
              <a:buNone/>
              <a:defRPr sz="3456"/>
            </a:lvl4pPr>
            <a:lvl5pPr marL="3950208" indent="0" algn="ctr">
              <a:buNone/>
              <a:defRPr sz="3456"/>
            </a:lvl5pPr>
            <a:lvl6pPr marL="4937760" indent="0" algn="ctr">
              <a:buNone/>
              <a:defRPr sz="3456"/>
            </a:lvl6pPr>
            <a:lvl7pPr marL="5925312" indent="0" algn="ctr">
              <a:buNone/>
              <a:defRPr sz="3456"/>
            </a:lvl7pPr>
            <a:lvl8pPr marL="6912864" indent="0" algn="ctr">
              <a:buNone/>
              <a:defRPr sz="3456"/>
            </a:lvl8pPr>
            <a:lvl9pPr marL="7900416" indent="0" algn="ctr">
              <a:buNone/>
              <a:defRPr sz="345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462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190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846011" y="832519"/>
            <a:ext cx="5678493" cy="132515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10534" y="832519"/>
            <a:ext cx="16706290" cy="132515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094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41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6818" y="3898362"/>
            <a:ext cx="22713970" cy="6504505"/>
          </a:xfrm>
        </p:spPr>
        <p:txBody>
          <a:bodyPr anchor="b"/>
          <a:lstStyle>
            <a:lvl1pPr>
              <a:defRPr sz="12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96818" y="10464402"/>
            <a:ext cx="22713970" cy="3420565"/>
          </a:xfrm>
        </p:spPr>
        <p:txBody>
          <a:bodyPr/>
          <a:lstStyle>
            <a:lvl1pPr marL="0" indent="0">
              <a:buNone/>
              <a:defRPr sz="5184">
                <a:solidFill>
                  <a:schemeClr val="tx1">
                    <a:tint val="75000"/>
                  </a:schemeClr>
                </a:solidFill>
              </a:defRPr>
            </a:lvl1pPr>
            <a:lvl2pPr marL="987552" indent="0">
              <a:buNone/>
              <a:defRPr sz="4320">
                <a:solidFill>
                  <a:schemeClr val="tx1">
                    <a:tint val="75000"/>
                  </a:schemeClr>
                </a:solidFill>
              </a:defRPr>
            </a:lvl2pPr>
            <a:lvl3pPr marL="1975104" indent="0">
              <a:buNone/>
              <a:defRPr sz="3888">
                <a:solidFill>
                  <a:schemeClr val="tx1">
                    <a:tint val="75000"/>
                  </a:schemeClr>
                </a:solidFill>
              </a:defRPr>
            </a:lvl3pPr>
            <a:lvl4pPr marL="2962656" indent="0">
              <a:buNone/>
              <a:defRPr sz="3456">
                <a:solidFill>
                  <a:schemeClr val="tx1">
                    <a:tint val="75000"/>
                  </a:schemeClr>
                </a:solidFill>
              </a:defRPr>
            </a:lvl4pPr>
            <a:lvl5pPr marL="3950208" indent="0">
              <a:buNone/>
              <a:defRPr sz="3456">
                <a:solidFill>
                  <a:schemeClr val="tx1">
                    <a:tint val="75000"/>
                  </a:schemeClr>
                </a:solidFill>
              </a:defRPr>
            </a:lvl5pPr>
            <a:lvl6pPr marL="4937760" indent="0">
              <a:buNone/>
              <a:defRPr sz="3456">
                <a:solidFill>
                  <a:schemeClr val="tx1">
                    <a:tint val="75000"/>
                  </a:schemeClr>
                </a:solidFill>
              </a:defRPr>
            </a:lvl6pPr>
            <a:lvl7pPr marL="5925312" indent="0">
              <a:buNone/>
              <a:defRPr sz="3456">
                <a:solidFill>
                  <a:schemeClr val="tx1">
                    <a:tint val="75000"/>
                  </a:schemeClr>
                </a:solidFill>
              </a:defRPr>
            </a:lvl7pPr>
            <a:lvl8pPr marL="6912864" indent="0">
              <a:buNone/>
              <a:defRPr sz="3456">
                <a:solidFill>
                  <a:schemeClr val="tx1">
                    <a:tint val="75000"/>
                  </a:schemeClr>
                </a:solidFill>
              </a:defRPr>
            </a:lvl8pPr>
            <a:lvl9pPr marL="7900416" indent="0">
              <a:buNone/>
              <a:defRPr sz="345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431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10534" y="4162594"/>
            <a:ext cx="11192391" cy="99214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332113" y="4162594"/>
            <a:ext cx="11192391" cy="99214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668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3964" y="832520"/>
            <a:ext cx="22713970" cy="302240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13965" y="3833207"/>
            <a:ext cx="11140954" cy="1878596"/>
          </a:xfrm>
        </p:spPr>
        <p:txBody>
          <a:bodyPr anchor="b"/>
          <a:lstStyle>
            <a:lvl1pPr marL="0" indent="0">
              <a:buNone/>
              <a:defRPr sz="5184" b="1"/>
            </a:lvl1pPr>
            <a:lvl2pPr marL="987552" indent="0">
              <a:buNone/>
              <a:defRPr sz="4320" b="1"/>
            </a:lvl2pPr>
            <a:lvl3pPr marL="1975104" indent="0">
              <a:buNone/>
              <a:defRPr sz="3888" b="1"/>
            </a:lvl3pPr>
            <a:lvl4pPr marL="2962656" indent="0">
              <a:buNone/>
              <a:defRPr sz="3456" b="1"/>
            </a:lvl4pPr>
            <a:lvl5pPr marL="3950208" indent="0">
              <a:buNone/>
              <a:defRPr sz="3456" b="1"/>
            </a:lvl5pPr>
            <a:lvl6pPr marL="4937760" indent="0">
              <a:buNone/>
              <a:defRPr sz="3456" b="1"/>
            </a:lvl6pPr>
            <a:lvl7pPr marL="5925312" indent="0">
              <a:buNone/>
              <a:defRPr sz="3456" b="1"/>
            </a:lvl7pPr>
            <a:lvl8pPr marL="6912864" indent="0">
              <a:buNone/>
              <a:defRPr sz="3456" b="1"/>
            </a:lvl8pPr>
            <a:lvl9pPr marL="7900416" indent="0">
              <a:buNone/>
              <a:defRPr sz="34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13965" y="5711803"/>
            <a:ext cx="11140954" cy="84012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332113" y="3833207"/>
            <a:ext cx="11195821" cy="1878596"/>
          </a:xfrm>
        </p:spPr>
        <p:txBody>
          <a:bodyPr anchor="b"/>
          <a:lstStyle>
            <a:lvl1pPr marL="0" indent="0">
              <a:buNone/>
              <a:defRPr sz="5184" b="1"/>
            </a:lvl1pPr>
            <a:lvl2pPr marL="987552" indent="0">
              <a:buNone/>
              <a:defRPr sz="4320" b="1"/>
            </a:lvl2pPr>
            <a:lvl3pPr marL="1975104" indent="0">
              <a:buNone/>
              <a:defRPr sz="3888" b="1"/>
            </a:lvl3pPr>
            <a:lvl4pPr marL="2962656" indent="0">
              <a:buNone/>
              <a:defRPr sz="3456" b="1"/>
            </a:lvl4pPr>
            <a:lvl5pPr marL="3950208" indent="0">
              <a:buNone/>
              <a:defRPr sz="3456" b="1"/>
            </a:lvl5pPr>
            <a:lvl6pPr marL="4937760" indent="0">
              <a:buNone/>
              <a:defRPr sz="3456" b="1"/>
            </a:lvl6pPr>
            <a:lvl7pPr marL="5925312" indent="0">
              <a:buNone/>
              <a:defRPr sz="3456" b="1"/>
            </a:lvl7pPr>
            <a:lvl8pPr marL="6912864" indent="0">
              <a:buNone/>
              <a:defRPr sz="3456" b="1"/>
            </a:lvl8pPr>
            <a:lvl9pPr marL="7900416" indent="0">
              <a:buNone/>
              <a:defRPr sz="34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332113" y="5711803"/>
            <a:ext cx="11195821" cy="84012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527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112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792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3965" y="1042458"/>
            <a:ext cx="8493734" cy="3648604"/>
          </a:xfrm>
        </p:spPr>
        <p:txBody>
          <a:bodyPr anchor="b"/>
          <a:lstStyle>
            <a:lvl1pPr>
              <a:defRPr sz="69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95821" y="2251422"/>
            <a:ext cx="13332113" cy="11112316"/>
          </a:xfrm>
        </p:spPr>
        <p:txBody>
          <a:bodyPr/>
          <a:lstStyle>
            <a:lvl1pPr>
              <a:defRPr sz="6912"/>
            </a:lvl1pPr>
            <a:lvl2pPr>
              <a:defRPr sz="6048"/>
            </a:lvl2pPr>
            <a:lvl3pPr>
              <a:defRPr sz="5184"/>
            </a:lvl3pPr>
            <a:lvl4pPr>
              <a:defRPr sz="4320"/>
            </a:lvl4pPr>
            <a:lvl5pPr>
              <a:defRPr sz="4320"/>
            </a:lvl5pPr>
            <a:lvl6pPr>
              <a:defRPr sz="4320"/>
            </a:lvl6pPr>
            <a:lvl7pPr>
              <a:defRPr sz="4320"/>
            </a:lvl7pPr>
            <a:lvl8pPr>
              <a:defRPr sz="4320"/>
            </a:lvl8pPr>
            <a:lvl9pPr>
              <a:defRPr sz="43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13965" y="4691062"/>
            <a:ext cx="8493734" cy="8690774"/>
          </a:xfrm>
        </p:spPr>
        <p:txBody>
          <a:bodyPr/>
          <a:lstStyle>
            <a:lvl1pPr marL="0" indent="0">
              <a:buNone/>
              <a:defRPr sz="3456"/>
            </a:lvl1pPr>
            <a:lvl2pPr marL="987552" indent="0">
              <a:buNone/>
              <a:defRPr sz="3024"/>
            </a:lvl2pPr>
            <a:lvl3pPr marL="1975104" indent="0">
              <a:buNone/>
              <a:defRPr sz="2592"/>
            </a:lvl3pPr>
            <a:lvl4pPr marL="2962656" indent="0">
              <a:buNone/>
              <a:defRPr sz="2160"/>
            </a:lvl4pPr>
            <a:lvl5pPr marL="3950208" indent="0">
              <a:buNone/>
              <a:defRPr sz="2160"/>
            </a:lvl5pPr>
            <a:lvl6pPr marL="4937760" indent="0">
              <a:buNone/>
              <a:defRPr sz="2160"/>
            </a:lvl6pPr>
            <a:lvl7pPr marL="5925312" indent="0">
              <a:buNone/>
              <a:defRPr sz="2160"/>
            </a:lvl7pPr>
            <a:lvl8pPr marL="6912864" indent="0">
              <a:buNone/>
              <a:defRPr sz="2160"/>
            </a:lvl8pPr>
            <a:lvl9pPr marL="7900416" indent="0">
              <a:buNone/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1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3965" y="1042458"/>
            <a:ext cx="8493734" cy="3648604"/>
          </a:xfrm>
        </p:spPr>
        <p:txBody>
          <a:bodyPr anchor="b"/>
          <a:lstStyle>
            <a:lvl1pPr>
              <a:defRPr sz="69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195821" y="2251422"/>
            <a:ext cx="13332113" cy="11112316"/>
          </a:xfrm>
        </p:spPr>
        <p:txBody>
          <a:bodyPr anchor="t"/>
          <a:lstStyle>
            <a:lvl1pPr marL="0" indent="0">
              <a:buNone/>
              <a:defRPr sz="6912"/>
            </a:lvl1pPr>
            <a:lvl2pPr marL="987552" indent="0">
              <a:buNone/>
              <a:defRPr sz="6048"/>
            </a:lvl2pPr>
            <a:lvl3pPr marL="1975104" indent="0">
              <a:buNone/>
              <a:defRPr sz="5184"/>
            </a:lvl3pPr>
            <a:lvl4pPr marL="2962656" indent="0">
              <a:buNone/>
              <a:defRPr sz="4320"/>
            </a:lvl4pPr>
            <a:lvl5pPr marL="3950208" indent="0">
              <a:buNone/>
              <a:defRPr sz="4320"/>
            </a:lvl5pPr>
            <a:lvl6pPr marL="4937760" indent="0">
              <a:buNone/>
              <a:defRPr sz="4320"/>
            </a:lvl6pPr>
            <a:lvl7pPr marL="5925312" indent="0">
              <a:buNone/>
              <a:defRPr sz="4320"/>
            </a:lvl7pPr>
            <a:lvl8pPr marL="6912864" indent="0">
              <a:buNone/>
              <a:defRPr sz="4320"/>
            </a:lvl8pPr>
            <a:lvl9pPr marL="7900416" indent="0">
              <a:buNone/>
              <a:defRPr sz="43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13965" y="4691062"/>
            <a:ext cx="8493734" cy="8690774"/>
          </a:xfrm>
        </p:spPr>
        <p:txBody>
          <a:bodyPr/>
          <a:lstStyle>
            <a:lvl1pPr marL="0" indent="0">
              <a:buNone/>
              <a:defRPr sz="3456"/>
            </a:lvl1pPr>
            <a:lvl2pPr marL="987552" indent="0">
              <a:buNone/>
              <a:defRPr sz="3024"/>
            </a:lvl2pPr>
            <a:lvl3pPr marL="1975104" indent="0">
              <a:buNone/>
              <a:defRPr sz="2592"/>
            </a:lvl3pPr>
            <a:lvl4pPr marL="2962656" indent="0">
              <a:buNone/>
              <a:defRPr sz="2160"/>
            </a:lvl4pPr>
            <a:lvl5pPr marL="3950208" indent="0">
              <a:buNone/>
              <a:defRPr sz="2160"/>
            </a:lvl5pPr>
            <a:lvl6pPr marL="4937760" indent="0">
              <a:buNone/>
              <a:defRPr sz="2160"/>
            </a:lvl6pPr>
            <a:lvl7pPr marL="5925312" indent="0">
              <a:buNone/>
              <a:defRPr sz="2160"/>
            </a:lvl7pPr>
            <a:lvl8pPr marL="6912864" indent="0">
              <a:buNone/>
              <a:defRPr sz="2160"/>
            </a:lvl8pPr>
            <a:lvl9pPr marL="7900416" indent="0">
              <a:buNone/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988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10534" y="832520"/>
            <a:ext cx="22713970" cy="3022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10534" y="4162594"/>
            <a:ext cx="22713970" cy="99214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10534" y="14493068"/>
            <a:ext cx="5925384" cy="8325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23482" y="14493068"/>
            <a:ext cx="8888075" cy="8325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599120" y="14493068"/>
            <a:ext cx="5925384" cy="8325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5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975104" rtl="0" eaLnBrk="1" latinLnBrk="0" hangingPunct="1">
        <a:lnSpc>
          <a:spcPct val="90000"/>
        </a:lnSpc>
        <a:spcBef>
          <a:spcPct val="0"/>
        </a:spcBef>
        <a:buNone/>
        <a:defRPr sz="950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93776" indent="-493776" algn="l" defTabSz="1975104" rtl="0" eaLnBrk="1" latinLnBrk="0" hangingPunct="1">
        <a:lnSpc>
          <a:spcPct val="90000"/>
        </a:lnSpc>
        <a:spcBef>
          <a:spcPts val="2160"/>
        </a:spcBef>
        <a:buFont typeface="Arial" panose="020B0604020202020204" pitchFamily="34" charset="0"/>
        <a:buChar char="•"/>
        <a:defRPr sz="6048" kern="1200">
          <a:solidFill>
            <a:schemeClr val="tx1"/>
          </a:solidFill>
          <a:latin typeface="+mn-lt"/>
          <a:ea typeface="+mn-ea"/>
          <a:cs typeface="+mn-cs"/>
        </a:defRPr>
      </a:lvl1pPr>
      <a:lvl2pPr marL="1481328" indent="-493776" algn="l" defTabSz="1975104" rtl="0" eaLnBrk="1" latinLnBrk="0" hangingPunct="1">
        <a:lnSpc>
          <a:spcPct val="90000"/>
        </a:lnSpc>
        <a:spcBef>
          <a:spcPts val="1080"/>
        </a:spcBef>
        <a:buFont typeface="Arial" panose="020B0604020202020204" pitchFamily="34" charset="0"/>
        <a:buChar char="•"/>
        <a:defRPr sz="5184" kern="1200">
          <a:solidFill>
            <a:schemeClr val="tx1"/>
          </a:solidFill>
          <a:latin typeface="+mn-lt"/>
          <a:ea typeface="+mn-ea"/>
          <a:cs typeface="+mn-cs"/>
        </a:defRPr>
      </a:lvl2pPr>
      <a:lvl3pPr marL="2468880" indent="-493776" algn="l" defTabSz="1975104" rtl="0" eaLnBrk="1" latinLnBrk="0" hangingPunct="1">
        <a:lnSpc>
          <a:spcPct val="90000"/>
        </a:lnSpc>
        <a:spcBef>
          <a:spcPts val="108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456432" indent="-493776" algn="l" defTabSz="1975104" rtl="0" eaLnBrk="1" latinLnBrk="0" hangingPunct="1">
        <a:lnSpc>
          <a:spcPct val="90000"/>
        </a:lnSpc>
        <a:spcBef>
          <a:spcPts val="1080"/>
        </a:spcBef>
        <a:buFont typeface="Arial" panose="020B0604020202020204" pitchFamily="34" charset="0"/>
        <a:buChar char="•"/>
        <a:defRPr sz="3888" kern="1200">
          <a:solidFill>
            <a:schemeClr val="tx1"/>
          </a:solidFill>
          <a:latin typeface="+mn-lt"/>
          <a:ea typeface="+mn-ea"/>
          <a:cs typeface="+mn-cs"/>
        </a:defRPr>
      </a:lvl4pPr>
      <a:lvl5pPr marL="4443984" indent="-493776" algn="l" defTabSz="1975104" rtl="0" eaLnBrk="1" latinLnBrk="0" hangingPunct="1">
        <a:lnSpc>
          <a:spcPct val="90000"/>
        </a:lnSpc>
        <a:spcBef>
          <a:spcPts val="1080"/>
        </a:spcBef>
        <a:buFont typeface="Arial" panose="020B0604020202020204" pitchFamily="34" charset="0"/>
        <a:buChar char="•"/>
        <a:defRPr sz="3888" kern="1200">
          <a:solidFill>
            <a:schemeClr val="tx1"/>
          </a:solidFill>
          <a:latin typeface="+mn-lt"/>
          <a:ea typeface="+mn-ea"/>
          <a:cs typeface="+mn-cs"/>
        </a:defRPr>
      </a:lvl5pPr>
      <a:lvl6pPr marL="5431536" indent="-493776" algn="l" defTabSz="1975104" rtl="0" eaLnBrk="1" latinLnBrk="0" hangingPunct="1">
        <a:lnSpc>
          <a:spcPct val="90000"/>
        </a:lnSpc>
        <a:spcBef>
          <a:spcPts val="1080"/>
        </a:spcBef>
        <a:buFont typeface="Arial" panose="020B0604020202020204" pitchFamily="34" charset="0"/>
        <a:buChar char="•"/>
        <a:defRPr sz="3888" kern="1200">
          <a:solidFill>
            <a:schemeClr val="tx1"/>
          </a:solidFill>
          <a:latin typeface="+mn-lt"/>
          <a:ea typeface="+mn-ea"/>
          <a:cs typeface="+mn-cs"/>
        </a:defRPr>
      </a:lvl6pPr>
      <a:lvl7pPr marL="6419088" indent="-493776" algn="l" defTabSz="1975104" rtl="0" eaLnBrk="1" latinLnBrk="0" hangingPunct="1">
        <a:lnSpc>
          <a:spcPct val="90000"/>
        </a:lnSpc>
        <a:spcBef>
          <a:spcPts val="1080"/>
        </a:spcBef>
        <a:buFont typeface="Arial" panose="020B0604020202020204" pitchFamily="34" charset="0"/>
        <a:buChar char="•"/>
        <a:defRPr sz="3888" kern="1200">
          <a:solidFill>
            <a:schemeClr val="tx1"/>
          </a:solidFill>
          <a:latin typeface="+mn-lt"/>
          <a:ea typeface="+mn-ea"/>
          <a:cs typeface="+mn-cs"/>
        </a:defRPr>
      </a:lvl7pPr>
      <a:lvl8pPr marL="7406640" indent="-493776" algn="l" defTabSz="1975104" rtl="0" eaLnBrk="1" latinLnBrk="0" hangingPunct="1">
        <a:lnSpc>
          <a:spcPct val="90000"/>
        </a:lnSpc>
        <a:spcBef>
          <a:spcPts val="1080"/>
        </a:spcBef>
        <a:buFont typeface="Arial" panose="020B0604020202020204" pitchFamily="34" charset="0"/>
        <a:buChar char="•"/>
        <a:defRPr sz="3888" kern="1200">
          <a:solidFill>
            <a:schemeClr val="tx1"/>
          </a:solidFill>
          <a:latin typeface="+mn-lt"/>
          <a:ea typeface="+mn-ea"/>
          <a:cs typeface="+mn-cs"/>
        </a:defRPr>
      </a:lvl8pPr>
      <a:lvl9pPr marL="8394192" indent="-493776" algn="l" defTabSz="1975104" rtl="0" eaLnBrk="1" latinLnBrk="0" hangingPunct="1">
        <a:lnSpc>
          <a:spcPct val="90000"/>
        </a:lnSpc>
        <a:spcBef>
          <a:spcPts val="1080"/>
        </a:spcBef>
        <a:buFont typeface="Arial" panose="020B0604020202020204" pitchFamily="34" charset="0"/>
        <a:buChar char="•"/>
        <a:defRPr sz="38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75104" rtl="0" eaLnBrk="1" latinLnBrk="0" hangingPunct="1">
        <a:defRPr sz="3888" kern="1200">
          <a:solidFill>
            <a:schemeClr val="tx1"/>
          </a:solidFill>
          <a:latin typeface="+mn-lt"/>
          <a:ea typeface="+mn-ea"/>
          <a:cs typeface="+mn-cs"/>
        </a:defRPr>
      </a:lvl1pPr>
      <a:lvl2pPr marL="987552" algn="l" defTabSz="1975104" rtl="0" eaLnBrk="1" latinLnBrk="0" hangingPunct="1">
        <a:defRPr sz="3888" kern="1200">
          <a:solidFill>
            <a:schemeClr val="tx1"/>
          </a:solidFill>
          <a:latin typeface="+mn-lt"/>
          <a:ea typeface="+mn-ea"/>
          <a:cs typeface="+mn-cs"/>
        </a:defRPr>
      </a:lvl2pPr>
      <a:lvl3pPr marL="1975104" algn="l" defTabSz="1975104" rtl="0" eaLnBrk="1" latinLnBrk="0" hangingPunct="1">
        <a:defRPr sz="3888" kern="1200">
          <a:solidFill>
            <a:schemeClr val="tx1"/>
          </a:solidFill>
          <a:latin typeface="+mn-lt"/>
          <a:ea typeface="+mn-ea"/>
          <a:cs typeface="+mn-cs"/>
        </a:defRPr>
      </a:lvl3pPr>
      <a:lvl4pPr marL="2962656" algn="l" defTabSz="1975104" rtl="0" eaLnBrk="1" latinLnBrk="0" hangingPunct="1">
        <a:defRPr sz="3888" kern="1200">
          <a:solidFill>
            <a:schemeClr val="tx1"/>
          </a:solidFill>
          <a:latin typeface="+mn-lt"/>
          <a:ea typeface="+mn-ea"/>
          <a:cs typeface="+mn-cs"/>
        </a:defRPr>
      </a:lvl4pPr>
      <a:lvl5pPr marL="3950208" algn="l" defTabSz="1975104" rtl="0" eaLnBrk="1" latinLnBrk="0" hangingPunct="1">
        <a:defRPr sz="3888" kern="1200">
          <a:solidFill>
            <a:schemeClr val="tx1"/>
          </a:solidFill>
          <a:latin typeface="+mn-lt"/>
          <a:ea typeface="+mn-ea"/>
          <a:cs typeface="+mn-cs"/>
        </a:defRPr>
      </a:lvl5pPr>
      <a:lvl6pPr marL="4937760" algn="l" defTabSz="1975104" rtl="0" eaLnBrk="1" latinLnBrk="0" hangingPunct="1">
        <a:defRPr sz="3888" kern="1200">
          <a:solidFill>
            <a:schemeClr val="tx1"/>
          </a:solidFill>
          <a:latin typeface="+mn-lt"/>
          <a:ea typeface="+mn-ea"/>
          <a:cs typeface="+mn-cs"/>
        </a:defRPr>
      </a:lvl6pPr>
      <a:lvl7pPr marL="5925312" algn="l" defTabSz="1975104" rtl="0" eaLnBrk="1" latinLnBrk="0" hangingPunct="1">
        <a:defRPr sz="3888" kern="1200">
          <a:solidFill>
            <a:schemeClr val="tx1"/>
          </a:solidFill>
          <a:latin typeface="+mn-lt"/>
          <a:ea typeface="+mn-ea"/>
          <a:cs typeface="+mn-cs"/>
        </a:defRPr>
      </a:lvl7pPr>
      <a:lvl8pPr marL="6912864" algn="l" defTabSz="1975104" rtl="0" eaLnBrk="1" latinLnBrk="0" hangingPunct="1">
        <a:defRPr sz="3888" kern="1200">
          <a:solidFill>
            <a:schemeClr val="tx1"/>
          </a:solidFill>
          <a:latin typeface="+mn-lt"/>
          <a:ea typeface="+mn-ea"/>
          <a:cs typeface="+mn-cs"/>
        </a:defRPr>
      </a:lvl8pPr>
      <a:lvl9pPr marL="7900416" algn="l" defTabSz="1975104" rtl="0" eaLnBrk="1" latinLnBrk="0" hangingPunct="1">
        <a:defRPr sz="38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3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4E2E9-BD68-F9C7-D2CE-439A293B1179}"/>
              </a:ext>
            </a:extLst>
          </p:cNvPr>
          <p:cNvSpPr>
            <a:spLocks/>
          </p:cNvSpPr>
          <p:nvPr/>
        </p:nvSpPr>
        <p:spPr>
          <a:xfrm>
            <a:off x="0" y="3"/>
            <a:ext cx="26335038" cy="15636873"/>
          </a:xfrm>
          <a:prstGeom prst="rect">
            <a:avLst/>
          </a:prstGeom>
          <a:solidFill>
            <a:srgbClr val="F2B8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0FD360-9C08-111E-085B-0678ECF4F6D7}"/>
              </a:ext>
            </a:extLst>
          </p:cNvPr>
          <p:cNvSpPr txBox="1"/>
          <p:nvPr/>
        </p:nvSpPr>
        <p:spPr>
          <a:xfrm>
            <a:off x="3334973" y="675722"/>
            <a:ext cx="19654530" cy="2315848"/>
          </a:xfrm>
          <a:prstGeom prst="rect">
            <a:avLst/>
          </a:prstGeom>
          <a:noFill/>
        </p:spPr>
        <p:txBody>
          <a:bodyPr wrap="square" lIns="208492" tIns="104246" rIns="208492" bIns="104246" rtlCol="0" anchor="t">
            <a:spAutoFit/>
          </a:bodyPr>
          <a:lstStyle/>
          <a:p>
            <a:pPr algn="ctr"/>
            <a:r>
              <a:rPr lang="en-US" sz="13681" dirty="0">
                <a:solidFill>
                  <a:schemeClr val="bg1"/>
                </a:solidFill>
                <a:latin typeface="Artifakt Element Heavy"/>
                <a:ea typeface="Artifakt Element Heavy" panose="020B0B03050000020004" pitchFamily="34" charset="0"/>
              </a:rPr>
              <a:t>Join the Maker’s Club!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5F31A08F-6DDE-B48E-17EF-E12D9590A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80972" y="3452978"/>
            <a:ext cx="8153028" cy="11082580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3C096595-9FAE-1ED0-E1E5-34A6171DA4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414739" y="679457"/>
            <a:ext cx="2422927" cy="307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003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D9D06-F210-BC52-37E7-57DA3641C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18E9B8F-E12A-E9B6-4BBD-966BEF8BB9E1}"/>
              </a:ext>
            </a:extLst>
          </p:cNvPr>
          <p:cNvSpPr>
            <a:spLocks/>
          </p:cNvSpPr>
          <p:nvPr/>
        </p:nvSpPr>
        <p:spPr>
          <a:xfrm>
            <a:off x="0" y="3"/>
            <a:ext cx="26335038" cy="15636873"/>
          </a:xfrm>
          <a:prstGeom prst="rect">
            <a:avLst/>
          </a:prstGeom>
          <a:solidFill>
            <a:srgbClr val="F2B8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2A8EE9-D5AE-4EE4-B19D-78C7B170A113}"/>
              </a:ext>
            </a:extLst>
          </p:cNvPr>
          <p:cNvSpPr txBox="1"/>
          <p:nvPr/>
        </p:nvSpPr>
        <p:spPr>
          <a:xfrm>
            <a:off x="1332360" y="2854118"/>
            <a:ext cx="9555148" cy="9443825"/>
          </a:xfrm>
          <a:prstGeom prst="rect">
            <a:avLst/>
          </a:prstGeom>
          <a:noFill/>
        </p:spPr>
        <p:txBody>
          <a:bodyPr wrap="square" lIns="208492" tIns="104246" rIns="208492" bIns="104246" rtlCol="0" anchor="t">
            <a:spAutoFit/>
          </a:bodyPr>
          <a:lstStyle/>
          <a:p>
            <a:pPr algn="ctr"/>
            <a:r>
              <a:rPr lang="en-US" sz="10000" dirty="0">
                <a:solidFill>
                  <a:schemeClr val="bg1"/>
                </a:solidFill>
                <a:latin typeface="Artifakt Element Heavy"/>
              </a:rPr>
              <a:t>Come on down to the Wood Shop</a:t>
            </a:r>
          </a:p>
          <a:p>
            <a:pPr algn="ctr"/>
            <a:endParaRPr lang="en-US" sz="10000" dirty="0">
              <a:solidFill>
                <a:schemeClr val="bg1"/>
              </a:solidFill>
              <a:latin typeface="Artifakt Element Heavy"/>
            </a:endParaRPr>
          </a:p>
          <a:p>
            <a:pPr algn="ctr"/>
            <a:r>
              <a:rPr lang="en-US" sz="10000" dirty="0">
                <a:solidFill>
                  <a:schemeClr val="bg1"/>
                </a:solidFill>
                <a:latin typeface="Artifakt Element Heavy"/>
              </a:rPr>
              <a:t>Join the Maker's Club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0F7CEC55-8C8F-DBF5-FC7B-85ECABB43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14739" y="679457"/>
            <a:ext cx="2422927" cy="3071821"/>
          </a:xfrm>
          <a:prstGeom prst="rect">
            <a:avLst/>
          </a:prstGeom>
        </p:spPr>
      </p:pic>
      <p:pic>
        <p:nvPicPr>
          <p:cNvPr id="21" name="Picture 20" descr="A person wearing headphones cutting a leg&#10;&#10;Description automatically generated">
            <a:extLst>
              <a:ext uri="{FF2B5EF4-FFF2-40B4-BE49-F238E27FC236}">
                <a16:creationId xmlns:a16="http://schemas.microsoft.com/office/drawing/2014/main" id="{89AE7FD5-277C-7678-47BB-FFBFDD547C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7" t="176" r="13401" b="-176"/>
          <a:stretch/>
        </p:blipFill>
        <p:spPr>
          <a:xfrm>
            <a:off x="12242800" y="2"/>
            <a:ext cx="14092238" cy="1563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524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D9D06-F210-BC52-37E7-57DA3641C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18E9B8F-E12A-E9B6-4BBD-966BEF8BB9E1}"/>
              </a:ext>
            </a:extLst>
          </p:cNvPr>
          <p:cNvSpPr>
            <a:spLocks/>
          </p:cNvSpPr>
          <p:nvPr/>
        </p:nvSpPr>
        <p:spPr>
          <a:xfrm>
            <a:off x="0" y="3"/>
            <a:ext cx="26335038" cy="15636873"/>
          </a:xfrm>
          <a:prstGeom prst="rect">
            <a:avLst/>
          </a:prstGeom>
          <a:solidFill>
            <a:srgbClr val="F2B8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2A8EE9-D5AE-4EE4-B19D-78C7B170A113}"/>
              </a:ext>
            </a:extLst>
          </p:cNvPr>
          <p:cNvSpPr txBox="1"/>
          <p:nvPr/>
        </p:nvSpPr>
        <p:spPr>
          <a:xfrm>
            <a:off x="1033220" y="2216138"/>
            <a:ext cx="13764763" cy="9443825"/>
          </a:xfrm>
          <a:prstGeom prst="rect">
            <a:avLst/>
          </a:prstGeom>
          <a:noFill/>
        </p:spPr>
        <p:txBody>
          <a:bodyPr wrap="square" lIns="208492" tIns="104246" rIns="208492" bIns="104246" rtlCol="0" anchor="t">
            <a:spAutoFit/>
          </a:bodyPr>
          <a:lstStyle/>
          <a:p>
            <a:pPr algn="ctr"/>
            <a:r>
              <a:rPr lang="en-US" sz="10000" dirty="0">
                <a:solidFill>
                  <a:schemeClr val="bg1"/>
                </a:solidFill>
                <a:latin typeface="Artifakt Element Heavy"/>
              </a:rPr>
              <a:t>Did you know the Maker's Club had a website?</a:t>
            </a:r>
          </a:p>
          <a:p>
            <a:pPr algn="ctr"/>
            <a:endParaRPr lang="en-US" sz="10000" dirty="0">
              <a:solidFill>
                <a:schemeClr val="bg1"/>
              </a:solidFill>
              <a:latin typeface="Artifakt Element Heavy"/>
            </a:endParaRPr>
          </a:p>
          <a:p>
            <a:pPr algn="ctr"/>
            <a:r>
              <a:rPr lang="en-US" sz="10000" dirty="0">
                <a:solidFill>
                  <a:schemeClr val="bg1"/>
                </a:solidFill>
                <a:latin typeface="Artifakt Element Heavy"/>
              </a:rPr>
              <a:t>See what's new, </a:t>
            </a:r>
            <a:r>
              <a:rPr lang="en-US" sz="10000">
                <a:solidFill>
                  <a:schemeClr val="bg1"/>
                </a:solidFill>
                <a:latin typeface="Artifakt Element Heavy"/>
              </a:rPr>
              <a:t>at</a:t>
            </a:r>
          </a:p>
          <a:p>
            <a:pPr algn="ctr"/>
            <a:r>
              <a:rPr lang="en-US" sz="10000" dirty="0">
                <a:solidFill>
                  <a:schemeClr val="bg1"/>
                </a:solidFill>
                <a:latin typeface="Artifakt Element Heavy"/>
                <a:ea typeface="Calibri"/>
                <a:cs typeface="Calibri"/>
              </a:rPr>
              <a:t>nymmakersclub</a:t>
            </a:r>
            <a:r>
              <a:rPr lang="en-US" sz="10000" dirty="0">
                <a:solidFill>
                  <a:schemeClr val="bg1"/>
                </a:solidFill>
                <a:latin typeface="Artifakt Element Heavy"/>
                <a:ea typeface="+mn-lt"/>
                <a:cs typeface="+mn-lt"/>
              </a:rPr>
              <a:t>.com 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0F7CEC55-8C8F-DBF5-FC7B-85ECABB43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14739" y="679457"/>
            <a:ext cx="2422927" cy="3071821"/>
          </a:xfrm>
          <a:prstGeom prst="rect">
            <a:avLst/>
          </a:prstGeom>
        </p:spPr>
      </p:pic>
      <p:pic>
        <p:nvPicPr>
          <p:cNvPr id="2" name="Picture 1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C430058-11A9-5733-6DD7-D7DF89378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69828" y="3099011"/>
            <a:ext cx="7976859" cy="803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539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D9D06-F210-BC52-37E7-57DA3641C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18E9B8F-E12A-E9B6-4BBD-966BEF8BB9E1}"/>
              </a:ext>
            </a:extLst>
          </p:cNvPr>
          <p:cNvSpPr>
            <a:spLocks/>
          </p:cNvSpPr>
          <p:nvPr/>
        </p:nvSpPr>
        <p:spPr>
          <a:xfrm>
            <a:off x="0" y="3"/>
            <a:ext cx="26335038" cy="15636873"/>
          </a:xfrm>
          <a:prstGeom prst="rect">
            <a:avLst/>
          </a:prstGeom>
          <a:solidFill>
            <a:srgbClr val="F2B8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2A8EE9-D5AE-4EE4-B19D-78C7B170A113}"/>
              </a:ext>
            </a:extLst>
          </p:cNvPr>
          <p:cNvSpPr txBox="1"/>
          <p:nvPr/>
        </p:nvSpPr>
        <p:spPr>
          <a:xfrm>
            <a:off x="10426224" y="3093361"/>
            <a:ext cx="14622646" cy="9443825"/>
          </a:xfrm>
          <a:prstGeom prst="rect">
            <a:avLst/>
          </a:prstGeom>
          <a:noFill/>
        </p:spPr>
        <p:txBody>
          <a:bodyPr wrap="square" lIns="208492" tIns="104246" rIns="208492" bIns="104246" rtlCol="0" anchor="t">
            <a:spAutoFit/>
          </a:bodyPr>
          <a:lstStyle/>
          <a:p>
            <a:pPr algn="ctr"/>
            <a:r>
              <a:rPr lang="en-US" sz="10000" dirty="0">
                <a:solidFill>
                  <a:schemeClr val="bg1"/>
                </a:solidFill>
                <a:latin typeface="Artifakt Element Heavy"/>
              </a:rPr>
              <a:t>Want to get involved with the Maker's Cub?</a:t>
            </a:r>
          </a:p>
          <a:p>
            <a:pPr algn="ctr"/>
            <a:endParaRPr lang="en-US" sz="10000" dirty="0">
              <a:solidFill>
                <a:schemeClr val="bg1"/>
              </a:solidFill>
              <a:latin typeface="Artifakt Element Heavy"/>
            </a:endParaRPr>
          </a:p>
          <a:p>
            <a:pPr algn="ctr"/>
            <a:r>
              <a:rPr lang="en-US" sz="10000" dirty="0">
                <a:solidFill>
                  <a:schemeClr val="bg1"/>
                </a:solidFill>
                <a:latin typeface="Artifakt Element Heavy"/>
              </a:rPr>
              <a:t>Follow the QR Code to see the Maker's Club Event Schedule</a:t>
            </a:r>
            <a:endParaRPr lang="en-US">
              <a:solidFill>
                <a:schemeClr val="bg1"/>
              </a:solidFill>
              <a:ea typeface="Calibri"/>
              <a:cs typeface="Calibri"/>
            </a:endParaRP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0F7CEC55-8C8F-DBF5-FC7B-85ECABB43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14739" y="679457"/>
            <a:ext cx="2422927" cy="307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165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4E2E9-BD68-F9C7-D2CE-439A293B1179}"/>
              </a:ext>
            </a:extLst>
          </p:cNvPr>
          <p:cNvSpPr>
            <a:spLocks/>
          </p:cNvSpPr>
          <p:nvPr/>
        </p:nvSpPr>
        <p:spPr>
          <a:xfrm>
            <a:off x="0" y="3"/>
            <a:ext cx="26335038" cy="15636873"/>
          </a:xfrm>
          <a:prstGeom prst="rect">
            <a:avLst/>
          </a:prstGeom>
          <a:solidFill>
            <a:srgbClr val="F2B8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0FD360-9C08-111E-085B-0678ECF4F6D7}"/>
              </a:ext>
            </a:extLst>
          </p:cNvPr>
          <p:cNvSpPr txBox="1"/>
          <p:nvPr/>
        </p:nvSpPr>
        <p:spPr>
          <a:xfrm>
            <a:off x="3334973" y="675722"/>
            <a:ext cx="18337778" cy="12813978"/>
          </a:xfrm>
          <a:prstGeom prst="rect">
            <a:avLst/>
          </a:prstGeom>
          <a:noFill/>
        </p:spPr>
        <p:txBody>
          <a:bodyPr wrap="square" lIns="208492" tIns="104246" rIns="208492" bIns="104246" rtlCol="0" anchor="t">
            <a:spAutoFit/>
          </a:bodyPr>
          <a:lstStyle/>
          <a:p>
            <a:pPr algn="ctr"/>
            <a:r>
              <a:rPr lang="en-US" sz="13650" dirty="0">
                <a:solidFill>
                  <a:schemeClr val="bg1"/>
                </a:solidFill>
                <a:latin typeface="Artifakt Element Heavy"/>
              </a:rPr>
              <a:t>Maker's Club Meetings</a:t>
            </a:r>
          </a:p>
          <a:p>
            <a:pPr algn="ctr"/>
            <a:r>
              <a:rPr lang="en-US" sz="13650" dirty="0">
                <a:solidFill>
                  <a:schemeClr val="bg1"/>
                </a:solidFill>
                <a:latin typeface="Artifakt Element Heavy"/>
              </a:rPr>
              <a:t>Learn about CAD Modelling, </a:t>
            </a:r>
          </a:p>
          <a:p>
            <a:pPr algn="ctr"/>
            <a:endParaRPr lang="en-US" sz="13650" dirty="0">
              <a:solidFill>
                <a:schemeClr val="bg1"/>
              </a:solidFill>
              <a:latin typeface="Artifakt Element Heavy"/>
            </a:endParaRPr>
          </a:p>
          <a:p>
            <a:pPr algn="ctr"/>
            <a:r>
              <a:rPr lang="en-US" sz="13650" dirty="0">
                <a:solidFill>
                  <a:schemeClr val="bg1"/>
                </a:solidFill>
                <a:latin typeface="Artifakt Element Heavy"/>
              </a:rPr>
              <a:t>S&amp;E Room 249B at 7:30 PM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3C096595-9FAE-1ED0-E1E5-34A6171DA4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14739" y="679457"/>
            <a:ext cx="2422927" cy="307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8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694697-E796-4C8B-6300-C743AB251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yellow and white brochure with a qr code&#10;&#10;Description automatically generated">
            <a:extLst>
              <a:ext uri="{FF2B5EF4-FFF2-40B4-BE49-F238E27FC236}">
                <a16:creationId xmlns:a16="http://schemas.microsoft.com/office/drawing/2014/main" id="{BFB18698-2E5C-AD89-BAF2-8AA84F5261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083041" cy="156368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1FC6B4-FBEE-F679-FD5D-D6A013C126DB}"/>
              </a:ext>
            </a:extLst>
          </p:cNvPr>
          <p:cNvSpPr txBox="1"/>
          <p:nvPr/>
        </p:nvSpPr>
        <p:spPr>
          <a:xfrm>
            <a:off x="12083041" y="2692400"/>
            <a:ext cx="14251997" cy="9647470"/>
          </a:xfrm>
          <a:prstGeom prst="rect">
            <a:avLst/>
          </a:prstGeom>
          <a:noFill/>
        </p:spPr>
        <p:txBody>
          <a:bodyPr wrap="square" lIns="208492" tIns="104246" rIns="208492" bIns="104246" rtlCol="0" anchor="t">
            <a:spAutoFit/>
          </a:bodyPr>
          <a:lstStyle/>
          <a:p>
            <a:pPr algn="ctr"/>
            <a:r>
              <a:rPr lang="en-US" sz="13681" dirty="0">
                <a:solidFill>
                  <a:schemeClr val="bg1"/>
                </a:solidFill>
                <a:latin typeface="Artifakt Element Heavy"/>
                <a:ea typeface="Artifakt Element Heavy" panose="020B0B03050000020004" pitchFamily="34" charset="0"/>
              </a:rPr>
              <a:t>Need to use a machine space?</a:t>
            </a:r>
          </a:p>
          <a:p>
            <a:pPr algn="ctr"/>
            <a:endParaRPr lang="en-US" sz="13681" dirty="0">
              <a:solidFill>
                <a:schemeClr val="bg1"/>
              </a:solidFill>
              <a:latin typeface="Artifakt Element Heavy"/>
              <a:ea typeface="Artifakt Element Heavy" panose="020B0B03050000020004" pitchFamily="34" charset="0"/>
            </a:endParaRPr>
          </a:p>
          <a:p>
            <a:pPr algn="ctr"/>
            <a:r>
              <a:rPr lang="en-US" sz="13650" dirty="0">
                <a:solidFill>
                  <a:schemeClr val="bg1"/>
                </a:solidFill>
                <a:latin typeface="Artifakt Element Heavy"/>
                <a:ea typeface="Artifakt Element Heavy" panose="020B0B03050000020004" pitchFamily="34" charset="0"/>
              </a:rPr>
              <a:t> </a:t>
            </a:r>
            <a:r>
              <a:rPr lang="en-US" sz="6600" dirty="0">
                <a:solidFill>
                  <a:schemeClr val="bg1"/>
                </a:solidFill>
                <a:latin typeface="Artifakt Element Heavy"/>
                <a:ea typeface="Artifakt Element Heavy" panose="020B0B03050000020004" pitchFamily="34" charset="0"/>
              </a:rPr>
              <a:t>Information can be found on leaflets around campus</a:t>
            </a:r>
            <a:endParaRPr lang="en-US" sz="13681" dirty="0">
              <a:solidFill>
                <a:schemeClr val="bg1"/>
              </a:solidFill>
              <a:latin typeface="Artifakt Element Heavy"/>
              <a:ea typeface="Artifakt Element Heavy" panose="020B0B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065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179DC-D56F-6818-1C97-5FA75C31C3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DF48479-577E-B23F-4676-EDB4929B4AE6}"/>
              </a:ext>
            </a:extLst>
          </p:cNvPr>
          <p:cNvSpPr txBox="1"/>
          <p:nvPr/>
        </p:nvSpPr>
        <p:spPr>
          <a:xfrm>
            <a:off x="2763744" y="317108"/>
            <a:ext cx="15808520" cy="6526488"/>
          </a:xfrm>
          <a:prstGeom prst="rect">
            <a:avLst/>
          </a:prstGeom>
          <a:noFill/>
        </p:spPr>
        <p:txBody>
          <a:bodyPr wrap="square" lIns="208492" tIns="104246" rIns="208492" bIns="104246" rtlCol="0" anchor="t">
            <a:spAutoFit/>
          </a:bodyPr>
          <a:lstStyle/>
          <a:p>
            <a:pPr algn="ctr"/>
            <a:r>
              <a:rPr lang="en-US" sz="13681" dirty="0">
                <a:solidFill>
                  <a:schemeClr val="bg1"/>
                </a:solidFill>
                <a:latin typeface="Artifakt Element Heavy"/>
                <a:ea typeface="Artifakt Element Heavy" panose="020B0B03050000020004" pitchFamily="34" charset="0"/>
              </a:rPr>
              <a:t>Blacksmithing Class at Makerspace NYC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5C8CB6E3-D2A1-2619-8721-35D006810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14739" y="679457"/>
            <a:ext cx="2422927" cy="3071821"/>
          </a:xfrm>
          <a:prstGeom prst="rect">
            <a:avLst/>
          </a:prstGeom>
        </p:spPr>
      </p:pic>
      <p:pic>
        <p:nvPicPr>
          <p:cNvPr id="50" name="Picture 49" descr="A close-up of a spiral&#10;&#10;Description automatically generated">
            <a:extLst>
              <a:ext uri="{FF2B5EF4-FFF2-40B4-BE49-F238E27FC236}">
                <a16:creationId xmlns:a16="http://schemas.microsoft.com/office/drawing/2014/main" id="{25ED0DC1-A6D0-A9FF-64FE-3AFE99789E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3" b="7092"/>
          <a:stretch/>
        </p:blipFill>
        <p:spPr>
          <a:xfrm>
            <a:off x="1" y="0"/>
            <a:ext cx="26335038" cy="1563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377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B7ECE-CB15-47F0-7A4E-B3C3E5C71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a welding machine&#10;&#10;Description automatically generated">
            <a:extLst>
              <a:ext uri="{FF2B5EF4-FFF2-40B4-BE49-F238E27FC236}">
                <a16:creationId xmlns:a16="http://schemas.microsoft.com/office/drawing/2014/main" id="{214E5EE5-5CC3-1DB4-CD42-DAAA94F3C6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71"/>
          <a:stretch/>
        </p:blipFill>
        <p:spPr>
          <a:xfrm>
            <a:off x="-6185" y="0"/>
            <a:ext cx="26361279" cy="15636876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51D16EB8-E63D-0006-75DA-B25B24A4E2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414739" y="679457"/>
            <a:ext cx="2422927" cy="307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958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C1780-BFF3-B30B-CDAF-63A8F6C75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ammer and a chain&#10;&#10;Description automatically generated">
            <a:extLst>
              <a:ext uri="{FF2B5EF4-FFF2-40B4-BE49-F238E27FC236}">
                <a16:creationId xmlns:a16="http://schemas.microsoft.com/office/drawing/2014/main" id="{43BFD8DB-8100-1C9A-B68C-A4AD705C4F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11" b="2315"/>
          <a:stretch/>
        </p:blipFill>
        <p:spPr>
          <a:xfrm>
            <a:off x="1" y="0"/>
            <a:ext cx="26335038" cy="15636875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EAAF0BE7-EFAA-964B-4C95-2A3D2B6BA0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414739" y="679457"/>
            <a:ext cx="2422927" cy="307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26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A3FBA-8D47-FBD7-4046-D56D4E053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D779492-289F-3D71-4768-1656CC106EDC}"/>
              </a:ext>
            </a:extLst>
          </p:cNvPr>
          <p:cNvSpPr>
            <a:spLocks/>
          </p:cNvSpPr>
          <p:nvPr/>
        </p:nvSpPr>
        <p:spPr>
          <a:xfrm>
            <a:off x="1" y="3"/>
            <a:ext cx="26335038" cy="15636873"/>
          </a:xfrm>
          <a:prstGeom prst="rect">
            <a:avLst/>
          </a:prstGeom>
          <a:solidFill>
            <a:srgbClr val="F2B8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BE71B753-5517-8D36-E325-AC95A11BC7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14739" y="679457"/>
            <a:ext cx="2422927" cy="3071821"/>
          </a:xfrm>
          <a:prstGeom prst="rect">
            <a:avLst/>
          </a:prstGeom>
        </p:spPr>
      </p:pic>
      <p:pic>
        <p:nvPicPr>
          <p:cNvPr id="13" name="Picture 12" descr="A computer screen shot of a logo&#10;&#10;Description automatically generated">
            <a:extLst>
              <a:ext uri="{FF2B5EF4-FFF2-40B4-BE49-F238E27FC236}">
                <a16:creationId xmlns:a16="http://schemas.microsoft.com/office/drawing/2014/main" id="{EB84DC87-D1BE-BB4F-F0EA-CC0C499E87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15" b="26452"/>
          <a:stretch/>
        </p:blipFill>
        <p:spPr>
          <a:xfrm>
            <a:off x="0" y="0"/>
            <a:ext cx="26335037" cy="156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231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9AF94-214C-1D45-F32B-67F636E4C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4CEC5BB-445D-2293-759C-77FDC8B51CA0}"/>
              </a:ext>
            </a:extLst>
          </p:cNvPr>
          <p:cNvSpPr>
            <a:spLocks/>
          </p:cNvSpPr>
          <p:nvPr/>
        </p:nvSpPr>
        <p:spPr>
          <a:xfrm>
            <a:off x="1" y="3"/>
            <a:ext cx="26335038" cy="15636873"/>
          </a:xfrm>
          <a:prstGeom prst="rect">
            <a:avLst/>
          </a:prstGeom>
          <a:solidFill>
            <a:srgbClr val="F2B8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F18F633A-9B5E-9686-982A-05599F5E8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14739" y="679457"/>
            <a:ext cx="2422927" cy="307182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71203C86-6B2C-FE71-0166-2F6E2037CC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6837" y="3757216"/>
            <a:ext cx="7680807" cy="76808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82F0FB1-A102-43CA-4570-08C9FFCC16E9}"/>
              </a:ext>
            </a:extLst>
          </p:cNvPr>
          <p:cNvSpPr txBox="1"/>
          <p:nvPr/>
        </p:nvSpPr>
        <p:spPr>
          <a:xfrm>
            <a:off x="12190676" y="3915773"/>
            <a:ext cx="10979318" cy="5812061"/>
          </a:xfrm>
          <a:prstGeom prst="rect">
            <a:avLst/>
          </a:prstGeom>
          <a:noFill/>
        </p:spPr>
        <p:txBody>
          <a:bodyPr wrap="square" lIns="208492" tIns="104246" rIns="208492" bIns="104246" rtlCol="0" anchor="t">
            <a:spAutoFit/>
          </a:bodyPr>
          <a:lstStyle/>
          <a:p>
            <a:pPr algn="ctr"/>
            <a:r>
              <a:rPr lang="en-US" sz="9100" dirty="0">
                <a:solidFill>
                  <a:schemeClr val="bg1"/>
                </a:solidFill>
                <a:latin typeface="Artifakt Element Heavy"/>
                <a:ea typeface="Artifakt Element Heavy" panose="020B0B03050000020004" pitchFamily="34" charset="0"/>
              </a:rPr>
              <a:t>Follow the QR Code to get on the Maker's Club email list for project updates</a:t>
            </a:r>
          </a:p>
        </p:txBody>
      </p:sp>
    </p:spTree>
    <p:extLst>
      <p:ext uri="{BB962C8B-B14F-4D97-AF65-F5344CB8AC3E}">
        <p14:creationId xmlns:p14="http://schemas.microsoft.com/office/powerpoint/2010/main" val="802170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591A5-5576-7CB3-FCB0-1EE936061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28999FB-7AC6-D3A7-F82A-882811ACF029}"/>
              </a:ext>
            </a:extLst>
          </p:cNvPr>
          <p:cNvSpPr>
            <a:spLocks/>
          </p:cNvSpPr>
          <p:nvPr/>
        </p:nvSpPr>
        <p:spPr>
          <a:xfrm>
            <a:off x="2722127" y="3"/>
            <a:ext cx="20849167" cy="15636873"/>
          </a:xfrm>
          <a:prstGeom prst="rect">
            <a:avLst/>
          </a:prstGeom>
          <a:solidFill>
            <a:srgbClr val="F2B8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98"/>
          </a:p>
        </p:txBody>
      </p:sp>
      <p:pic>
        <p:nvPicPr>
          <p:cNvPr id="3" name="Picture 2" descr="Close-up of a welding machine&#10;&#10;Description automatically generated">
            <a:extLst>
              <a:ext uri="{FF2B5EF4-FFF2-40B4-BE49-F238E27FC236}">
                <a16:creationId xmlns:a16="http://schemas.microsoft.com/office/drawing/2014/main" id="{4896E084-FECD-295C-B8E9-1D609DDCC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70" y="-1"/>
            <a:ext cx="10753354" cy="7168903"/>
          </a:xfrm>
          <a:prstGeom prst="rect">
            <a:avLst/>
          </a:prstGeom>
        </p:spPr>
      </p:pic>
      <p:pic>
        <p:nvPicPr>
          <p:cNvPr id="6" name="Picture 5" descr="A hammer and a chain&#10;&#10;Description automatically generated">
            <a:extLst>
              <a:ext uri="{FF2B5EF4-FFF2-40B4-BE49-F238E27FC236}">
                <a16:creationId xmlns:a16="http://schemas.microsoft.com/office/drawing/2014/main" id="{21A7356C-1364-C3D0-A873-4F021C9C5F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414" y="8687860"/>
            <a:ext cx="10424583" cy="6949013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65012892-DD67-A5AD-C49C-346109E6F2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414739" y="679457"/>
            <a:ext cx="2422927" cy="3071821"/>
          </a:xfrm>
          <a:prstGeom prst="rect">
            <a:avLst/>
          </a:prstGeom>
        </p:spPr>
      </p:pic>
      <p:pic>
        <p:nvPicPr>
          <p:cNvPr id="46" name="Picture 45" descr="A group of people standing around a table&#10;&#10;Description automatically generated">
            <a:extLst>
              <a:ext uri="{FF2B5EF4-FFF2-40B4-BE49-F238E27FC236}">
                <a16:creationId xmlns:a16="http://schemas.microsoft.com/office/drawing/2014/main" id="{144AFBA2-DA8D-29AA-7335-6F5AAD58977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9"/>
          <a:stretch/>
        </p:blipFill>
        <p:spPr>
          <a:xfrm>
            <a:off x="10862085" y="1"/>
            <a:ext cx="12709209" cy="9109483"/>
          </a:xfrm>
          <a:prstGeom prst="rect">
            <a:avLst/>
          </a:prstGeom>
        </p:spPr>
      </p:pic>
      <p:pic>
        <p:nvPicPr>
          <p:cNvPr id="11" name="Picture 10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CB6354DB-ED18-1B1A-4BA9-E82724D513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319" y="7168903"/>
            <a:ext cx="12373114" cy="846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820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34975</TotalTime>
  <Words>55</Words>
  <Application>Microsoft Office PowerPoint</Application>
  <PresentationFormat>Custom</PresentationFormat>
  <Paragraphs>14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Maker’s Documents</dc:title>
  <dc:creator>(S) ROHMANN, THOMAS</dc:creator>
  <cp:lastModifiedBy>(S) ROHMANN, THOMAS</cp:lastModifiedBy>
  <cp:revision>172</cp:revision>
  <dcterms:created xsi:type="dcterms:W3CDTF">2023-10-01T19:56:12Z</dcterms:created>
  <dcterms:modified xsi:type="dcterms:W3CDTF">2024-02-25T20:09:14Z</dcterms:modified>
</cp:coreProperties>
</file>

<file path=docProps/thumbnail.jpeg>
</file>